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906000" type="A4"/>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336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txBox="1">
            <a:spLocks noGrp="1"/>
          </p:cNvSpPr>
          <p:nvPr>
            <p:ph type="ctrTitle"/>
          </p:nvPr>
        </p:nvSpPr>
        <p:spPr>
          <a:xfrm>
            <a:off x="514350" y="1621194"/>
            <a:ext cx="5829300" cy="3448760"/>
          </a:xfrm>
        </p:spPr>
        <p:txBody>
          <a:bodyPr anchor="b" anchorCtr="1"/>
          <a:lstStyle>
            <a:lvl1pPr algn="ctr">
              <a:defRPr sz="4500"/>
            </a:lvl1pPr>
          </a:lstStyle>
          <a:p>
            <a:pPr lvl="0"/>
            <a:r>
              <a:rPr lang="de-DE"/>
              <a:t>Titelmasterformat durch Klicken bearbeiten</a:t>
            </a:r>
            <a:endParaRPr lang="en-US"/>
          </a:p>
        </p:txBody>
      </p:sp>
      <p:sp>
        <p:nvSpPr>
          <p:cNvPr id="3" name="Subtitle 2"/>
          <p:cNvSpPr txBox="1">
            <a:spLocks noGrp="1"/>
          </p:cNvSpPr>
          <p:nvPr>
            <p:ph type="subTitle" idx="1"/>
          </p:nvPr>
        </p:nvSpPr>
        <p:spPr>
          <a:xfrm>
            <a:off x="857250" y="5202945"/>
            <a:ext cx="5143499" cy="2391658"/>
          </a:xfrm>
        </p:spPr>
        <p:txBody>
          <a:bodyPr anchorCtr="1"/>
          <a:lstStyle>
            <a:lvl1pPr marL="0" indent="0" algn="ctr">
              <a:buNone/>
              <a:defRPr sz="1800"/>
            </a:lvl1pPr>
          </a:lstStyle>
          <a:p>
            <a:pPr lvl="0"/>
            <a:r>
              <a:rPr lang="de-DE"/>
              <a:t>Formatvorlage des Untertitelmasters durch Klicken bearbeiten</a:t>
            </a:r>
            <a:endParaRPr lang="en-US"/>
          </a:p>
        </p:txBody>
      </p:sp>
      <p:sp>
        <p:nvSpPr>
          <p:cNvPr id="4" name="Date Placeholder 3"/>
          <p:cNvSpPr txBox="1">
            <a:spLocks noGrp="1"/>
          </p:cNvSpPr>
          <p:nvPr>
            <p:ph type="dt" sz="half" idx="7"/>
          </p:nvPr>
        </p:nvSpPr>
        <p:spPr/>
        <p:txBody>
          <a:bodyPr/>
          <a:lstStyle>
            <a:lvl1pPr>
              <a:defRPr/>
            </a:lvl1pPr>
          </a:lstStyle>
          <a:p>
            <a:pPr lvl="0"/>
            <a:fld id="{056D51DE-3E79-4C28-8AC9-41879E8877A4}" type="datetime1">
              <a:rPr lang="de-DE"/>
              <a:pPr lvl="0"/>
              <a:t>03.11.2021</a:t>
            </a:fld>
            <a:endParaRPr lang="de-DE"/>
          </a:p>
        </p:txBody>
      </p:sp>
      <p:sp>
        <p:nvSpPr>
          <p:cNvPr id="5" name="Footer Placeholder 4"/>
          <p:cNvSpPr txBox="1">
            <a:spLocks noGrp="1"/>
          </p:cNvSpPr>
          <p:nvPr>
            <p:ph type="ftr" sz="quarter" idx="9"/>
          </p:nvPr>
        </p:nvSpPr>
        <p:spPr/>
        <p:txBody>
          <a:bodyPr/>
          <a:lstStyle>
            <a:lvl1pPr>
              <a:defRPr/>
            </a:lvl1pPr>
          </a:lstStyle>
          <a:p>
            <a:pPr lvl="0"/>
            <a:endParaRPr lang="de-DE"/>
          </a:p>
        </p:txBody>
      </p:sp>
      <p:sp>
        <p:nvSpPr>
          <p:cNvPr id="6" name="Slide Number Placeholder 5"/>
          <p:cNvSpPr txBox="1">
            <a:spLocks noGrp="1"/>
          </p:cNvSpPr>
          <p:nvPr>
            <p:ph type="sldNum" sz="quarter" idx="8"/>
          </p:nvPr>
        </p:nvSpPr>
        <p:spPr/>
        <p:txBody>
          <a:bodyPr/>
          <a:lstStyle>
            <a:lvl1pPr>
              <a:defRPr/>
            </a:lvl1pPr>
          </a:lstStyle>
          <a:p>
            <a:pPr lvl="0"/>
            <a:fld id="{9C6AECD9-AED0-4BE9-8363-4863271843EF}" type="slidenum">
              <a:t>‹Nr.›</a:t>
            </a:fld>
            <a:endParaRPr lang="de-DE"/>
          </a:p>
        </p:txBody>
      </p:sp>
    </p:spTree>
    <p:extLst>
      <p:ext uri="{BB962C8B-B14F-4D97-AF65-F5344CB8AC3E}">
        <p14:creationId xmlns:p14="http://schemas.microsoft.com/office/powerpoint/2010/main" val="138264558"/>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de-DE"/>
              <a:t>Titelmasterformat durch Klicken bearbeiten</a:t>
            </a:r>
            <a:endParaRPr lang="en-US"/>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txBox="1">
            <a:spLocks noGrp="1"/>
          </p:cNvSpPr>
          <p:nvPr>
            <p:ph type="dt" sz="half" idx="7"/>
          </p:nvPr>
        </p:nvSpPr>
        <p:spPr/>
        <p:txBody>
          <a:bodyPr/>
          <a:lstStyle>
            <a:lvl1pPr>
              <a:defRPr/>
            </a:lvl1pPr>
          </a:lstStyle>
          <a:p>
            <a:pPr lvl="0"/>
            <a:fld id="{B43480B7-E374-4B77-88D4-CCEF1B3A81C7}" type="datetime1">
              <a:rPr lang="de-DE"/>
              <a:pPr lvl="0"/>
              <a:t>03.11.2021</a:t>
            </a:fld>
            <a:endParaRPr lang="de-DE"/>
          </a:p>
        </p:txBody>
      </p:sp>
      <p:sp>
        <p:nvSpPr>
          <p:cNvPr id="5" name="Footer Placeholder 4"/>
          <p:cNvSpPr txBox="1">
            <a:spLocks noGrp="1"/>
          </p:cNvSpPr>
          <p:nvPr>
            <p:ph type="ftr" sz="quarter" idx="9"/>
          </p:nvPr>
        </p:nvSpPr>
        <p:spPr/>
        <p:txBody>
          <a:bodyPr/>
          <a:lstStyle>
            <a:lvl1pPr>
              <a:defRPr/>
            </a:lvl1pPr>
          </a:lstStyle>
          <a:p>
            <a:pPr lvl="0"/>
            <a:endParaRPr lang="de-DE"/>
          </a:p>
        </p:txBody>
      </p:sp>
      <p:sp>
        <p:nvSpPr>
          <p:cNvPr id="6" name="Slide Number Placeholder 5"/>
          <p:cNvSpPr txBox="1">
            <a:spLocks noGrp="1"/>
          </p:cNvSpPr>
          <p:nvPr>
            <p:ph type="sldNum" sz="quarter" idx="8"/>
          </p:nvPr>
        </p:nvSpPr>
        <p:spPr/>
        <p:txBody>
          <a:bodyPr/>
          <a:lstStyle>
            <a:lvl1pPr>
              <a:defRPr/>
            </a:lvl1pPr>
          </a:lstStyle>
          <a:p>
            <a:pPr lvl="0"/>
            <a:fld id="{E8030198-500C-42FB-8584-1AE75ED71765}" type="slidenum">
              <a:t>‹Nr.›</a:t>
            </a:fld>
            <a:endParaRPr lang="de-DE"/>
          </a:p>
        </p:txBody>
      </p:sp>
    </p:spTree>
    <p:extLst>
      <p:ext uri="{BB962C8B-B14F-4D97-AF65-F5344CB8AC3E}">
        <p14:creationId xmlns:p14="http://schemas.microsoft.com/office/powerpoint/2010/main" val="459297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4907758" y="527398"/>
            <a:ext cx="1478758" cy="8394877"/>
          </a:xfrm>
        </p:spPr>
        <p:txBody>
          <a:bodyPr vert="eaVert"/>
          <a:lstStyle>
            <a:lvl1pPr>
              <a:defRPr/>
            </a:lvl1pPr>
          </a:lstStyle>
          <a:p>
            <a:pPr lvl="0"/>
            <a:r>
              <a:rPr lang="de-DE"/>
              <a:t>Titelmasterformat durch Klicken bearbeiten</a:t>
            </a:r>
            <a:endParaRPr lang="en-US"/>
          </a:p>
        </p:txBody>
      </p:sp>
      <p:sp>
        <p:nvSpPr>
          <p:cNvPr id="3" name="Vertical Text Placeholder 2"/>
          <p:cNvSpPr txBox="1">
            <a:spLocks noGrp="1"/>
          </p:cNvSpPr>
          <p:nvPr>
            <p:ph type="body" orient="vert" idx="1"/>
          </p:nvPr>
        </p:nvSpPr>
        <p:spPr>
          <a:xfrm>
            <a:off x="471492" y="527398"/>
            <a:ext cx="4350541" cy="8394877"/>
          </a:xfrm>
        </p:spPr>
        <p:txBody>
          <a:bodyPr vert="eaVert"/>
          <a:lstStyle>
            <a:lvl1pPr>
              <a:defRPr/>
            </a:lvl1pPr>
            <a:lvl2pPr>
              <a:defRPr/>
            </a:lvl2pPr>
            <a:lvl3pPr>
              <a:defRPr/>
            </a:lvl3pPr>
            <a:lvl4pPr>
              <a:defRPr/>
            </a:lvl4pPr>
            <a:lvl5pPr>
              <a:defRPr/>
            </a:lvl5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txBox="1">
            <a:spLocks noGrp="1"/>
          </p:cNvSpPr>
          <p:nvPr>
            <p:ph type="dt" sz="half" idx="7"/>
          </p:nvPr>
        </p:nvSpPr>
        <p:spPr/>
        <p:txBody>
          <a:bodyPr/>
          <a:lstStyle>
            <a:lvl1pPr>
              <a:defRPr/>
            </a:lvl1pPr>
          </a:lstStyle>
          <a:p>
            <a:pPr lvl="0"/>
            <a:fld id="{2BEE770B-2193-42A8-B18B-DCC17EA2F3D8}" type="datetime1">
              <a:rPr lang="de-DE"/>
              <a:pPr lvl="0"/>
              <a:t>03.11.2021</a:t>
            </a:fld>
            <a:endParaRPr lang="de-DE"/>
          </a:p>
        </p:txBody>
      </p:sp>
      <p:sp>
        <p:nvSpPr>
          <p:cNvPr id="5" name="Footer Placeholder 4"/>
          <p:cNvSpPr txBox="1">
            <a:spLocks noGrp="1"/>
          </p:cNvSpPr>
          <p:nvPr>
            <p:ph type="ftr" sz="quarter" idx="9"/>
          </p:nvPr>
        </p:nvSpPr>
        <p:spPr/>
        <p:txBody>
          <a:bodyPr/>
          <a:lstStyle>
            <a:lvl1pPr>
              <a:defRPr/>
            </a:lvl1pPr>
          </a:lstStyle>
          <a:p>
            <a:pPr lvl="0"/>
            <a:endParaRPr lang="de-DE"/>
          </a:p>
        </p:txBody>
      </p:sp>
      <p:sp>
        <p:nvSpPr>
          <p:cNvPr id="6" name="Slide Number Placeholder 5"/>
          <p:cNvSpPr txBox="1">
            <a:spLocks noGrp="1"/>
          </p:cNvSpPr>
          <p:nvPr>
            <p:ph type="sldNum" sz="quarter" idx="8"/>
          </p:nvPr>
        </p:nvSpPr>
        <p:spPr/>
        <p:txBody>
          <a:bodyPr/>
          <a:lstStyle>
            <a:lvl1pPr>
              <a:defRPr/>
            </a:lvl1pPr>
          </a:lstStyle>
          <a:p>
            <a:pPr lvl="0"/>
            <a:fld id="{2F0EEA07-6B07-4DB5-BADD-76EC6F860B7C}" type="slidenum">
              <a:t>‹Nr.›</a:t>
            </a:fld>
            <a:endParaRPr lang="de-DE"/>
          </a:p>
        </p:txBody>
      </p:sp>
    </p:spTree>
    <p:extLst>
      <p:ext uri="{BB962C8B-B14F-4D97-AF65-F5344CB8AC3E}">
        <p14:creationId xmlns:p14="http://schemas.microsoft.com/office/powerpoint/2010/main" val="261977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de-DE"/>
              <a:t>Titelmasterformat durch Klicken bearbeiten</a:t>
            </a:r>
            <a:endParaRPr lang="en-US"/>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txBox="1">
            <a:spLocks noGrp="1"/>
          </p:cNvSpPr>
          <p:nvPr>
            <p:ph type="dt" sz="half" idx="7"/>
          </p:nvPr>
        </p:nvSpPr>
        <p:spPr/>
        <p:txBody>
          <a:bodyPr/>
          <a:lstStyle>
            <a:lvl1pPr>
              <a:defRPr/>
            </a:lvl1pPr>
          </a:lstStyle>
          <a:p>
            <a:pPr lvl="0"/>
            <a:fld id="{4A5038C0-8299-4A21-ADE1-B8A79ABAC977}" type="datetime1">
              <a:rPr lang="de-DE"/>
              <a:pPr lvl="0"/>
              <a:t>03.11.2021</a:t>
            </a:fld>
            <a:endParaRPr lang="de-DE"/>
          </a:p>
        </p:txBody>
      </p:sp>
      <p:sp>
        <p:nvSpPr>
          <p:cNvPr id="5" name="Footer Placeholder 4"/>
          <p:cNvSpPr txBox="1">
            <a:spLocks noGrp="1"/>
          </p:cNvSpPr>
          <p:nvPr>
            <p:ph type="ftr" sz="quarter" idx="9"/>
          </p:nvPr>
        </p:nvSpPr>
        <p:spPr/>
        <p:txBody>
          <a:bodyPr/>
          <a:lstStyle>
            <a:lvl1pPr>
              <a:defRPr/>
            </a:lvl1pPr>
          </a:lstStyle>
          <a:p>
            <a:pPr lvl="0"/>
            <a:endParaRPr lang="de-DE"/>
          </a:p>
        </p:txBody>
      </p:sp>
      <p:sp>
        <p:nvSpPr>
          <p:cNvPr id="6" name="Slide Number Placeholder 5"/>
          <p:cNvSpPr txBox="1">
            <a:spLocks noGrp="1"/>
          </p:cNvSpPr>
          <p:nvPr>
            <p:ph type="sldNum" sz="quarter" idx="8"/>
          </p:nvPr>
        </p:nvSpPr>
        <p:spPr/>
        <p:txBody>
          <a:bodyPr/>
          <a:lstStyle>
            <a:lvl1pPr>
              <a:defRPr/>
            </a:lvl1pPr>
          </a:lstStyle>
          <a:p>
            <a:pPr lvl="0"/>
            <a:fld id="{D56E716D-BFEF-4B44-A2B5-DB6E6497B23A}" type="slidenum">
              <a:t>‹Nr.›</a:t>
            </a:fld>
            <a:endParaRPr lang="de-DE"/>
          </a:p>
        </p:txBody>
      </p:sp>
    </p:spTree>
    <p:extLst>
      <p:ext uri="{BB962C8B-B14F-4D97-AF65-F5344CB8AC3E}">
        <p14:creationId xmlns:p14="http://schemas.microsoft.com/office/powerpoint/2010/main" val="278658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
    <p:spTree>
      <p:nvGrpSpPr>
        <p:cNvPr id="1" name=""/>
        <p:cNvGrpSpPr/>
        <p:nvPr/>
      </p:nvGrpSpPr>
      <p:grpSpPr>
        <a:xfrm>
          <a:off x="0" y="0"/>
          <a:ext cx="0" cy="0"/>
          <a:chOff x="0" y="0"/>
          <a:chExt cx="0" cy="0"/>
        </a:xfrm>
      </p:grpSpPr>
      <p:sp>
        <p:nvSpPr>
          <p:cNvPr id="2" name="Title 1"/>
          <p:cNvSpPr txBox="1">
            <a:spLocks noGrp="1"/>
          </p:cNvSpPr>
          <p:nvPr>
            <p:ph type="title"/>
          </p:nvPr>
        </p:nvSpPr>
        <p:spPr>
          <a:xfrm>
            <a:off x="467916" y="2469620"/>
            <a:ext cx="5915025" cy="4120615"/>
          </a:xfrm>
        </p:spPr>
        <p:txBody>
          <a:bodyPr anchor="b"/>
          <a:lstStyle>
            <a:lvl1pPr>
              <a:defRPr sz="4500"/>
            </a:lvl1pPr>
          </a:lstStyle>
          <a:p>
            <a:pPr lvl="0"/>
            <a:r>
              <a:rPr lang="de-DE"/>
              <a:t>Titelmasterformat durch Klicken bearbeiten</a:t>
            </a:r>
            <a:endParaRPr lang="en-US"/>
          </a:p>
        </p:txBody>
      </p:sp>
      <p:sp>
        <p:nvSpPr>
          <p:cNvPr id="3" name="Text Placeholder 2"/>
          <p:cNvSpPr txBox="1">
            <a:spLocks noGrp="1"/>
          </p:cNvSpPr>
          <p:nvPr>
            <p:ph type="body" idx="1"/>
          </p:nvPr>
        </p:nvSpPr>
        <p:spPr>
          <a:xfrm>
            <a:off x="467916" y="6629226"/>
            <a:ext cx="5915025" cy="2166935"/>
          </a:xfrm>
        </p:spPr>
        <p:txBody>
          <a:bodyPr/>
          <a:lstStyle>
            <a:lvl1pPr marL="0" indent="0">
              <a:buNone/>
              <a:defRPr sz="1800"/>
            </a:lvl1pPr>
          </a:lstStyle>
          <a:p>
            <a:pPr lvl="0"/>
            <a:r>
              <a:rPr lang="de-DE"/>
              <a:t>Textmasterformat bearbeiten</a:t>
            </a:r>
          </a:p>
        </p:txBody>
      </p:sp>
      <p:sp>
        <p:nvSpPr>
          <p:cNvPr id="4" name="Date Placeholder 3"/>
          <p:cNvSpPr txBox="1">
            <a:spLocks noGrp="1"/>
          </p:cNvSpPr>
          <p:nvPr>
            <p:ph type="dt" sz="half" idx="7"/>
          </p:nvPr>
        </p:nvSpPr>
        <p:spPr/>
        <p:txBody>
          <a:bodyPr/>
          <a:lstStyle>
            <a:lvl1pPr>
              <a:defRPr/>
            </a:lvl1pPr>
          </a:lstStyle>
          <a:p>
            <a:pPr lvl="0"/>
            <a:fld id="{9BF7FA71-84C2-44A1-96CC-E0839D6FD6B9}" type="datetime1">
              <a:rPr lang="de-DE"/>
              <a:pPr lvl="0"/>
              <a:t>03.11.2021</a:t>
            </a:fld>
            <a:endParaRPr lang="de-DE"/>
          </a:p>
        </p:txBody>
      </p:sp>
      <p:sp>
        <p:nvSpPr>
          <p:cNvPr id="5" name="Footer Placeholder 4"/>
          <p:cNvSpPr txBox="1">
            <a:spLocks noGrp="1"/>
          </p:cNvSpPr>
          <p:nvPr>
            <p:ph type="ftr" sz="quarter" idx="9"/>
          </p:nvPr>
        </p:nvSpPr>
        <p:spPr/>
        <p:txBody>
          <a:bodyPr/>
          <a:lstStyle>
            <a:lvl1pPr>
              <a:defRPr/>
            </a:lvl1pPr>
          </a:lstStyle>
          <a:p>
            <a:pPr lvl="0"/>
            <a:endParaRPr lang="de-DE"/>
          </a:p>
        </p:txBody>
      </p:sp>
      <p:sp>
        <p:nvSpPr>
          <p:cNvPr id="6" name="Slide Number Placeholder 5"/>
          <p:cNvSpPr txBox="1">
            <a:spLocks noGrp="1"/>
          </p:cNvSpPr>
          <p:nvPr>
            <p:ph type="sldNum" sz="quarter" idx="8"/>
          </p:nvPr>
        </p:nvSpPr>
        <p:spPr/>
        <p:txBody>
          <a:bodyPr/>
          <a:lstStyle>
            <a:lvl1pPr>
              <a:defRPr/>
            </a:lvl1pPr>
          </a:lstStyle>
          <a:p>
            <a:pPr lvl="0"/>
            <a:fld id="{193F23B7-7FDF-4F90-9259-6DFDF070301B}" type="slidenum">
              <a:t>‹Nr.›</a:t>
            </a:fld>
            <a:endParaRPr lang="de-DE"/>
          </a:p>
        </p:txBody>
      </p:sp>
    </p:spTree>
    <p:extLst>
      <p:ext uri="{BB962C8B-B14F-4D97-AF65-F5344CB8AC3E}">
        <p14:creationId xmlns:p14="http://schemas.microsoft.com/office/powerpoint/2010/main" val="3954596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de-DE"/>
              <a:t>Titelmasterformat durch Klicken bearbeiten</a:t>
            </a:r>
            <a:endParaRPr lang="en-US"/>
          </a:p>
        </p:txBody>
      </p:sp>
      <p:sp>
        <p:nvSpPr>
          <p:cNvPr id="3" name="Content Placeholder 2"/>
          <p:cNvSpPr txBox="1">
            <a:spLocks noGrp="1"/>
          </p:cNvSpPr>
          <p:nvPr>
            <p:ph idx="1"/>
          </p:nvPr>
        </p:nvSpPr>
        <p:spPr>
          <a:xfrm>
            <a:off x="471492" y="2637010"/>
            <a:ext cx="2914650" cy="6285265"/>
          </a:xfrm>
        </p:spPr>
        <p:txBody>
          <a:bodyPr/>
          <a:lstStyle>
            <a:lvl1pPr>
              <a:defRPr/>
            </a:lvl1pPr>
            <a:lvl2pPr>
              <a:defRPr/>
            </a:lvl2pPr>
            <a:lvl3pPr>
              <a:defRPr/>
            </a:lvl3pPr>
            <a:lvl4pPr>
              <a:defRPr/>
            </a:lvl4pPr>
            <a:lvl5pPr>
              <a:defRPr/>
            </a:lvl5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Content Placeholder 3"/>
          <p:cNvSpPr txBox="1">
            <a:spLocks noGrp="1"/>
          </p:cNvSpPr>
          <p:nvPr>
            <p:ph idx="2"/>
          </p:nvPr>
        </p:nvSpPr>
        <p:spPr>
          <a:xfrm>
            <a:off x="3471867" y="2637010"/>
            <a:ext cx="2914650" cy="6285265"/>
          </a:xfrm>
        </p:spPr>
        <p:txBody>
          <a:bodyPr/>
          <a:lstStyle>
            <a:lvl1pPr>
              <a:defRPr/>
            </a:lvl1pPr>
            <a:lvl2pPr>
              <a:defRPr/>
            </a:lvl2pPr>
            <a:lvl3pPr>
              <a:defRPr/>
            </a:lvl3pPr>
            <a:lvl4pPr>
              <a:defRPr/>
            </a:lvl4pPr>
            <a:lvl5pPr>
              <a:defRPr/>
            </a:lvl5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Date Placeholder 4"/>
          <p:cNvSpPr txBox="1">
            <a:spLocks noGrp="1"/>
          </p:cNvSpPr>
          <p:nvPr>
            <p:ph type="dt" sz="half" idx="7"/>
          </p:nvPr>
        </p:nvSpPr>
        <p:spPr/>
        <p:txBody>
          <a:bodyPr/>
          <a:lstStyle>
            <a:lvl1pPr>
              <a:defRPr/>
            </a:lvl1pPr>
          </a:lstStyle>
          <a:p>
            <a:pPr lvl="0"/>
            <a:fld id="{4EF56276-9689-4E17-9D20-9C10B5651D61}" type="datetime1">
              <a:rPr lang="de-DE"/>
              <a:pPr lvl="0"/>
              <a:t>03.11.2021</a:t>
            </a:fld>
            <a:endParaRPr lang="de-DE"/>
          </a:p>
        </p:txBody>
      </p:sp>
      <p:sp>
        <p:nvSpPr>
          <p:cNvPr id="6" name="Footer Placeholder 5"/>
          <p:cNvSpPr txBox="1">
            <a:spLocks noGrp="1"/>
          </p:cNvSpPr>
          <p:nvPr>
            <p:ph type="ftr" sz="quarter" idx="9"/>
          </p:nvPr>
        </p:nvSpPr>
        <p:spPr/>
        <p:txBody>
          <a:bodyPr/>
          <a:lstStyle>
            <a:lvl1pPr>
              <a:defRPr/>
            </a:lvl1pPr>
          </a:lstStyle>
          <a:p>
            <a:pPr lvl="0"/>
            <a:endParaRPr lang="de-DE"/>
          </a:p>
        </p:txBody>
      </p:sp>
      <p:sp>
        <p:nvSpPr>
          <p:cNvPr id="7" name="Slide Number Placeholder 6"/>
          <p:cNvSpPr txBox="1">
            <a:spLocks noGrp="1"/>
          </p:cNvSpPr>
          <p:nvPr>
            <p:ph type="sldNum" sz="quarter" idx="8"/>
          </p:nvPr>
        </p:nvSpPr>
        <p:spPr/>
        <p:txBody>
          <a:bodyPr/>
          <a:lstStyle>
            <a:lvl1pPr>
              <a:defRPr/>
            </a:lvl1pPr>
          </a:lstStyle>
          <a:p>
            <a:pPr lvl="0"/>
            <a:fld id="{5254432C-8C7F-4FA1-B3FB-6530A9CA7477}" type="slidenum">
              <a:t>‹Nr.›</a:t>
            </a:fld>
            <a:endParaRPr lang="de-DE"/>
          </a:p>
        </p:txBody>
      </p:sp>
    </p:spTree>
    <p:extLst>
      <p:ext uri="{BB962C8B-B14F-4D97-AF65-F5344CB8AC3E}">
        <p14:creationId xmlns:p14="http://schemas.microsoft.com/office/powerpoint/2010/main" val="4172121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txBox="1">
            <a:spLocks noGrp="1"/>
          </p:cNvSpPr>
          <p:nvPr>
            <p:ph type="title"/>
          </p:nvPr>
        </p:nvSpPr>
        <p:spPr>
          <a:xfrm>
            <a:off x="472379" y="527407"/>
            <a:ext cx="5915025" cy="1914698"/>
          </a:xfrm>
        </p:spPr>
        <p:txBody>
          <a:bodyPr/>
          <a:lstStyle>
            <a:lvl1pPr>
              <a:defRPr/>
            </a:lvl1pPr>
          </a:lstStyle>
          <a:p>
            <a:pPr lvl="0"/>
            <a:r>
              <a:rPr lang="de-DE"/>
              <a:t>Titelmasterformat durch Klicken bearbeiten</a:t>
            </a:r>
            <a:endParaRPr lang="en-US"/>
          </a:p>
        </p:txBody>
      </p:sp>
      <p:sp>
        <p:nvSpPr>
          <p:cNvPr id="3" name="Text Placeholder 2"/>
          <p:cNvSpPr txBox="1">
            <a:spLocks noGrp="1"/>
          </p:cNvSpPr>
          <p:nvPr>
            <p:ph type="body" idx="1"/>
          </p:nvPr>
        </p:nvSpPr>
        <p:spPr>
          <a:xfrm>
            <a:off x="472379" y="2428344"/>
            <a:ext cx="2901254" cy="1190091"/>
          </a:xfrm>
        </p:spPr>
        <p:txBody>
          <a:bodyPr anchor="b"/>
          <a:lstStyle>
            <a:lvl1pPr marL="0" indent="0">
              <a:buNone/>
              <a:defRPr sz="1800" b="1"/>
            </a:lvl1pPr>
          </a:lstStyle>
          <a:p>
            <a:pPr lvl="0"/>
            <a:r>
              <a:rPr lang="de-DE"/>
              <a:t>Textmasterformat bearbeiten</a:t>
            </a:r>
          </a:p>
        </p:txBody>
      </p:sp>
      <p:sp>
        <p:nvSpPr>
          <p:cNvPr id="4" name="Content Placeholder 3"/>
          <p:cNvSpPr txBox="1">
            <a:spLocks noGrp="1"/>
          </p:cNvSpPr>
          <p:nvPr>
            <p:ph idx="2"/>
          </p:nvPr>
        </p:nvSpPr>
        <p:spPr>
          <a:xfrm>
            <a:off x="472379" y="3618445"/>
            <a:ext cx="2901254" cy="5322182"/>
          </a:xfrm>
        </p:spPr>
        <p:txBody>
          <a:bodyPr/>
          <a:lstStyle>
            <a:lvl1pPr>
              <a:defRPr/>
            </a:lvl1pPr>
            <a:lvl2pPr>
              <a:defRPr/>
            </a:lvl2pPr>
            <a:lvl3pPr>
              <a:defRPr/>
            </a:lvl3pPr>
            <a:lvl4pPr>
              <a:defRPr/>
            </a:lvl4pPr>
            <a:lvl5pPr>
              <a:defRPr/>
            </a:lvl5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 Placeholder 4"/>
          <p:cNvSpPr txBox="1">
            <a:spLocks noGrp="1"/>
          </p:cNvSpPr>
          <p:nvPr>
            <p:ph type="body" idx="3"/>
          </p:nvPr>
        </p:nvSpPr>
        <p:spPr>
          <a:xfrm>
            <a:off x="3471867" y="2428344"/>
            <a:ext cx="2915546" cy="1190091"/>
          </a:xfrm>
        </p:spPr>
        <p:txBody>
          <a:bodyPr anchor="b"/>
          <a:lstStyle>
            <a:lvl1pPr marL="0" indent="0">
              <a:buNone/>
              <a:defRPr sz="1800" b="1"/>
            </a:lvl1pPr>
          </a:lstStyle>
          <a:p>
            <a:pPr lvl="0"/>
            <a:r>
              <a:rPr lang="de-DE"/>
              <a:t>Textmasterformat bearbeiten</a:t>
            </a:r>
          </a:p>
        </p:txBody>
      </p:sp>
      <p:sp>
        <p:nvSpPr>
          <p:cNvPr id="6" name="Content Placeholder 5"/>
          <p:cNvSpPr txBox="1">
            <a:spLocks noGrp="1"/>
          </p:cNvSpPr>
          <p:nvPr>
            <p:ph idx="4"/>
          </p:nvPr>
        </p:nvSpPr>
        <p:spPr>
          <a:xfrm>
            <a:off x="3471867" y="3618445"/>
            <a:ext cx="2915546" cy="5322182"/>
          </a:xfrm>
        </p:spPr>
        <p:txBody>
          <a:bodyPr/>
          <a:lstStyle>
            <a:lvl1pPr>
              <a:defRPr/>
            </a:lvl1pPr>
            <a:lvl2pPr>
              <a:defRPr/>
            </a:lvl2pPr>
            <a:lvl3pPr>
              <a:defRPr/>
            </a:lvl3pPr>
            <a:lvl4pPr>
              <a:defRPr/>
            </a:lvl4pPr>
            <a:lvl5pPr>
              <a:defRPr/>
            </a:lvl5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7" name="Date Placeholder 6"/>
          <p:cNvSpPr txBox="1">
            <a:spLocks noGrp="1"/>
          </p:cNvSpPr>
          <p:nvPr>
            <p:ph type="dt" sz="half" idx="7"/>
          </p:nvPr>
        </p:nvSpPr>
        <p:spPr/>
        <p:txBody>
          <a:bodyPr/>
          <a:lstStyle>
            <a:lvl1pPr>
              <a:defRPr/>
            </a:lvl1pPr>
          </a:lstStyle>
          <a:p>
            <a:pPr lvl="0"/>
            <a:fld id="{44F6DFBB-E989-4495-AA79-1D838C0B8360}" type="datetime1">
              <a:rPr lang="de-DE"/>
              <a:pPr lvl="0"/>
              <a:t>03.11.2021</a:t>
            </a:fld>
            <a:endParaRPr lang="de-DE"/>
          </a:p>
        </p:txBody>
      </p:sp>
      <p:sp>
        <p:nvSpPr>
          <p:cNvPr id="8" name="Footer Placeholder 7"/>
          <p:cNvSpPr txBox="1">
            <a:spLocks noGrp="1"/>
          </p:cNvSpPr>
          <p:nvPr>
            <p:ph type="ftr" sz="quarter" idx="9"/>
          </p:nvPr>
        </p:nvSpPr>
        <p:spPr/>
        <p:txBody>
          <a:bodyPr/>
          <a:lstStyle>
            <a:lvl1pPr>
              <a:defRPr/>
            </a:lvl1pPr>
          </a:lstStyle>
          <a:p>
            <a:pPr lvl="0"/>
            <a:endParaRPr lang="de-DE"/>
          </a:p>
        </p:txBody>
      </p:sp>
      <p:sp>
        <p:nvSpPr>
          <p:cNvPr id="9" name="Slide Number Placeholder 8"/>
          <p:cNvSpPr txBox="1">
            <a:spLocks noGrp="1"/>
          </p:cNvSpPr>
          <p:nvPr>
            <p:ph type="sldNum" sz="quarter" idx="8"/>
          </p:nvPr>
        </p:nvSpPr>
        <p:spPr/>
        <p:txBody>
          <a:bodyPr/>
          <a:lstStyle>
            <a:lvl1pPr>
              <a:defRPr/>
            </a:lvl1pPr>
          </a:lstStyle>
          <a:p>
            <a:pPr lvl="0"/>
            <a:fld id="{35C0F07D-7220-4BA7-9AB0-39BE19502E55}" type="slidenum">
              <a:t>‹Nr.›</a:t>
            </a:fld>
            <a:endParaRPr lang="de-DE"/>
          </a:p>
        </p:txBody>
      </p:sp>
    </p:spTree>
    <p:extLst>
      <p:ext uri="{BB962C8B-B14F-4D97-AF65-F5344CB8AC3E}">
        <p14:creationId xmlns:p14="http://schemas.microsoft.com/office/powerpoint/2010/main" val="3747563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de-DE"/>
              <a:t>Titelmasterformat durch Klicken bearbeiten</a:t>
            </a:r>
            <a:endParaRPr lang="en-US"/>
          </a:p>
        </p:txBody>
      </p:sp>
      <p:sp>
        <p:nvSpPr>
          <p:cNvPr id="3" name="Date Placeholder 2"/>
          <p:cNvSpPr txBox="1">
            <a:spLocks noGrp="1"/>
          </p:cNvSpPr>
          <p:nvPr>
            <p:ph type="dt" sz="half" idx="7"/>
          </p:nvPr>
        </p:nvSpPr>
        <p:spPr/>
        <p:txBody>
          <a:bodyPr/>
          <a:lstStyle>
            <a:lvl1pPr>
              <a:defRPr/>
            </a:lvl1pPr>
          </a:lstStyle>
          <a:p>
            <a:pPr lvl="0"/>
            <a:fld id="{9076647F-5EEF-444C-A8D8-EED0A0C27D2F}" type="datetime1">
              <a:rPr lang="de-DE"/>
              <a:pPr lvl="0"/>
              <a:t>03.11.2021</a:t>
            </a:fld>
            <a:endParaRPr lang="de-DE"/>
          </a:p>
        </p:txBody>
      </p:sp>
      <p:sp>
        <p:nvSpPr>
          <p:cNvPr id="4" name="Footer Placeholder 3"/>
          <p:cNvSpPr txBox="1">
            <a:spLocks noGrp="1"/>
          </p:cNvSpPr>
          <p:nvPr>
            <p:ph type="ftr" sz="quarter" idx="9"/>
          </p:nvPr>
        </p:nvSpPr>
        <p:spPr/>
        <p:txBody>
          <a:bodyPr/>
          <a:lstStyle>
            <a:lvl1pPr>
              <a:defRPr/>
            </a:lvl1pPr>
          </a:lstStyle>
          <a:p>
            <a:pPr lvl="0"/>
            <a:endParaRPr lang="de-DE"/>
          </a:p>
        </p:txBody>
      </p:sp>
      <p:sp>
        <p:nvSpPr>
          <p:cNvPr id="5" name="Slide Number Placeholder 4"/>
          <p:cNvSpPr txBox="1">
            <a:spLocks noGrp="1"/>
          </p:cNvSpPr>
          <p:nvPr>
            <p:ph type="sldNum" sz="quarter" idx="8"/>
          </p:nvPr>
        </p:nvSpPr>
        <p:spPr/>
        <p:txBody>
          <a:bodyPr/>
          <a:lstStyle>
            <a:lvl1pPr>
              <a:defRPr/>
            </a:lvl1pPr>
          </a:lstStyle>
          <a:p>
            <a:pPr lvl="0"/>
            <a:fld id="{43BF95A4-F6F7-4631-B330-9658851C257C}" type="slidenum">
              <a:t>‹Nr.›</a:t>
            </a:fld>
            <a:endParaRPr lang="de-DE"/>
          </a:p>
        </p:txBody>
      </p:sp>
    </p:spTree>
    <p:extLst>
      <p:ext uri="{BB962C8B-B14F-4D97-AF65-F5344CB8AC3E}">
        <p14:creationId xmlns:p14="http://schemas.microsoft.com/office/powerpoint/2010/main" val="3592521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fld id="{F3626D6E-FA14-40F1-8A70-0AE1AC14897C}" type="datetime1">
              <a:rPr lang="de-DE"/>
              <a:pPr lvl="0"/>
              <a:t>03.11.2021</a:t>
            </a:fld>
            <a:endParaRPr lang="de-DE"/>
          </a:p>
        </p:txBody>
      </p:sp>
      <p:sp>
        <p:nvSpPr>
          <p:cNvPr id="3" name="Footer Placeholder 2"/>
          <p:cNvSpPr txBox="1">
            <a:spLocks noGrp="1"/>
          </p:cNvSpPr>
          <p:nvPr>
            <p:ph type="ftr" sz="quarter" idx="9"/>
          </p:nvPr>
        </p:nvSpPr>
        <p:spPr/>
        <p:txBody>
          <a:bodyPr/>
          <a:lstStyle>
            <a:lvl1pPr>
              <a:defRPr/>
            </a:lvl1pPr>
          </a:lstStyle>
          <a:p>
            <a:pPr lvl="0"/>
            <a:endParaRPr lang="de-DE"/>
          </a:p>
        </p:txBody>
      </p:sp>
      <p:sp>
        <p:nvSpPr>
          <p:cNvPr id="4" name="Slide Number Placeholder 3"/>
          <p:cNvSpPr txBox="1">
            <a:spLocks noGrp="1"/>
          </p:cNvSpPr>
          <p:nvPr>
            <p:ph type="sldNum" sz="quarter" idx="8"/>
          </p:nvPr>
        </p:nvSpPr>
        <p:spPr/>
        <p:txBody>
          <a:bodyPr/>
          <a:lstStyle>
            <a:lvl1pPr>
              <a:defRPr/>
            </a:lvl1pPr>
          </a:lstStyle>
          <a:p>
            <a:pPr lvl="0"/>
            <a:fld id="{D757AB74-13B9-46CD-9334-4A9B40BB5E3B}" type="slidenum">
              <a:t>‹Nr.›</a:t>
            </a:fld>
            <a:endParaRPr lang="de-DE"/>
          </a:p>
        </p:txBody>
      </p:sp>
    </p:spTree>
    <p:extLst>
      <p:ext uri="{BB962C8B-B14F-4D97-AF65-F5344CB8AC3E}">
        <p14:creationId xmlns:p14="http://schemas.microsoft.com/office/powerpoint/2010/main" val="3774265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txBox="1">
            <a:spLocks noGrp="1"/>
          </p:cNvSpPr>
          <p:nvPr>
            <p:ph type="title"/>
          </p:nvPr>
        </p:nvSpPr>
        <p:spPr>
          <a:xfrm>
            <a:off x="472379" y="660397"/>
            <a:ext cx="2211887" cy="2311402"/>
          </a:xfrm>
        </p:spPr>
        <p:txBody>
          <a:bodyPr anchor="b"/>
          <a:lstStyle>
            <a:lvl1pPr>
              <a:defRPr sz="2400"/>
            </a:lvl1pPr>
          </a:lstStyle>
          <a:p>
            <a:pPr lvl="0"/>
            <a:r>
              <a:rPr lang="de-DE"/>
              <a:t>Titelmasterformat durch Klicken bearbeiten</a:t>
            </a:r>
            <a:endParaRPr lang="en-US"/>
          </a:p>
        </p:txBody>
      </p:sp>
      <p:sp>
        <p:nvSpPr>
          <p:cNvPr id="3" name="Content Placeholder 2"/>
          <p:cNvSpPr txBox="1">
            <a:spLocks noGrp="1"/>
          </p:cNvSpPr>
          <p:nvPr>
            <p:ph idx="1"/>
          </p:nvPr>
        </p:nvSpPr>
        <p:spPr>
          <a:xfrm>
            <a:off x="2915546" y="1426281"/>
            <a:ext cx="3471867" cy="7039682"/>
          </a:xfrm>
        </p:spPr>
        <p:txBody>
          <a:bodyPr/>
          <a:lstStyle>
            <a:lvl1pPr>
              <a:defRPr sz="2400"/>
            </a:lvl1pPr>
            <a:lvl2pPr>
              <a:defRPr sz="2100"/>
            </a:lvl2pPr>
            <a:lvl3pPr>
              <a:defRPr sz="1800"/>
            </a:lvl3pPr>
            <a:lvl4pPr>
              <a:defRPr sz="1500"/>
            </a:lvl4pPr>
            <a:lvl5pPr>
              <a:defRPr sz="1500"/>
            </a:lvl5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Text Placeholder 3"/>
          <p:cNvSpPr txBox="1">
            <a:spLocks noGrp="1"/>
          </p:cNvSpPr>
          <p:nvPr>
            <p:ph type="body" idx="2"/>
          </p:nvPr>
        </p:nvSpPr>
        <p:spPr>
          <a:xfrm>
            <a:off x="472379" y="2971800"/>
            <a:ext cx="2211887" cy="5505629"/>
          </a:xfrm>
        </p:spPr>
        <p:txBody>
          <a:bodyPr/>
          <a:lstStyle>
            <a:lvl1pPr marL="0" indent="0">
              <a:buNone/>
              <a:defRPr sz="1200"/>
            </a:lvl1pPr>
          </a:lstStyle>
          <a:p>
            <a:pPr lvl="0"/>
            <a:r>
              <a:rPr lang="de-DE"/>
              <a:t>Textmasterformat bearbeiten</a:t>
            </a:r>
          </a:p>
        </p:txBody>
      </p:sp>
      <p:sp>
        <p:nvSpPr>
          <p:cNvPr id="5" name="Date Placeholder 4"/>
          <p:cNvSpPr txBox="1">
            <a:spLocks noGrp="1"/>
          </p:cNvSpPr>
          <p:nvPr>
            <p:ph type="dt" sz="half" idx="7"/>
          </p:nvPr>
        </p:nvSpPr>
        <p:spPr/>
        <p:txBody>
          <a:bodyPr/>
          <a:lstStyle>
            <a:lvl1pPr>
              <a:defRPr/>
            </a:lvl1pPr>
          </a:lstStyle>
          <a:p>
            <a:pPr lvl="0"/>
            <a:fld id="{0ABC3C8F-028F-463A-BB22-09EE3A25774B}" type="datetime1">
              <a:rPr lang="de-DE"/>
              <a:pPr lvl="0"/>
              <a:t>03.11.2021</a:t>
            </a:fld>
            <a:endParaRPr lang="de-DE"/>
          </a:p>
        </p:txBody>
      </p:sp>
      <p:sp>
        <p:nvSpPr>
          <p:cNvPr id="6" name="Footer Placeholder 5"/>
          <p:cNvSpPr txBox="1">
            <a:spLocks noGrp="1"/>
          </p:cNvSpPr>
          <p:nvPr>
            <p:ph type="ftr" sz="quarter" idx="9"/>
          </p:nvPr>
        </p:nvSpPr>
        <p:spPr/>
        <p:txBody>
          <a:bodyPr/>
          <a:lstStyle>
            <a:lvl1pPr>
              <a:defRPr/>
            </a:lvl1pPr>
          </a:lstStyle>
          <a:p>
            <a:pPr lvl="0"/>
            <a:endParaRPr lang="de-DE"/>
          </a:p>
        </p:txBody>
      </p:sp>
      <p:sp>
        <p:nvSpPr>
          <p:cNvPr id="7" name="Slide Number Placeholder 6"/>
          <p:cNvSpPr txBox="1">
            <a:spLocks noGrp="1"/>
          </p:cNvSpPr>
          <p:nvPr>
            <p:ph type="sldNum" sz="quarter" idx="8"/>
          </p:nvPr>
        </p:nvSpPr>
        <p:spPr/>
        <p:txBody>
          <a:bodyPr/>
          <a:lstStyle>
            <a:lvl1pPr>
              <a:defRPr/>
            </a:lvl1pPr>
          </a:lstStyle>
          <a:p>
            <a:pPr lvl="0"/>
            <a:fld id="{BCFAFFCF-7B3C-4623-A1B7-45BAD30A1844}" type="slidenum">
              <a:t>‹Nr.›</a:t>
            </a:fld>
            <a:endParaRPr lang="de-DE"/>
          </a:p>
        </p:txBody>
      </p:sp>
    </p:spTree>
    <p:extLst>
      <p:ext uri="{BB962C8B-B14F-4D97-AF65-F5344CB8AC3E}">
        <p14:creationId xmlns:p14="http://schemas.microsoft.com/office/powerpoint/2010/main" val="2441069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txBox="1">
            <a:spLocks noGrp="1"/>
          </p:cNvSpPr>
          <p:nvPr>
            <p:ph type="title"/>
          </p:nvPr>
        </p:nvSpPr>
        <p:spPr>
          <a:xfrm>
            <a:off x="472379" y="660397"/>
            <a:ext cx="2211887" cy="2311402"/>
          </a:xfrm>
        </p:spPr>
        <p:txBody>
          <a:bodyPr anchor="b"/>
          <a:lstStyle>
            <a:lvl1pPr>
              <a:defRPr sz="2400"/>
            </a:lvl1pPr>
          </a:lstStyle>
          <a:p>
            <a:pPr lvl="0"/>
            <a:r>
              <a:rPr lang="de-DE"/>
              <a:t>Titelmasterformat durch Klicken bearbeiten</a:t>
            </a:r>
            <a:endParaRPr lang="en-US"/>
          </a:p>
        </p:txBody>
      </p:sp>
      <p:sp>
        <p:nvSpPr>
          <p:cNvPr id="3" name="Picture Placeholder 2"/>
          <p:cNvSpPr txBox="1">
            <a:spLocks noGrp="1"/>
          </p:cNvSpPr>
          <p:nvPr>
            <p:ph type="pic" idx="1"/>
          </p:nvPr>
        </p:nvSpPr>
        <p:spPr>
          <a:xfrm>
            <a:off x="2915546" y="1426281"/>
            <a:ext cx="3471867" cy="7039682"/>
          </a:xfrm>
        </p:spPr>
        <p:txBody>
          <a:bodyPr/>
          <a:lstStyle>
            <a:lvl1pPr marL="0" indent="0">
              <a:buNone/>
              <a:defRPr sz="2400"/>
            </a:lvl1pPr>
          </a:lstStyle>
          <a:p>
            <a:pPr lvl="0"/>
            <a:r>
              <a:rPr lang="de-DE"/>
              <a:t>Bild durch Klicken auf Symbol hinzufügen</a:t>
            </a:r>
            <a:endParaRPr lang="en-US"/>
          </a:p>
        </p:txBody>
      </p:sp>
      <p:sp>
        <p:nvSpPr>
          <p:cNvPr id="4" name="Text Placeholder 3"/>
          <p:cNvSpPr txBox="1">
            <a:spLocks noGrp="1"/>
          </p:cNvSpPr>
          <p:nvPr>
            <p:ph type="body" idx="2"/>
          </p:nvPr>
        </p:nvSpPr>
        <p:spPr>
          <a:xfrm>
            <a:off x="472379" y="2971800"/>
            <a:ext cx="2211887" cy="5505629"/>
          </a:xfrm>
        </p:spPr>
        <p:txBody>
          <a:bodyPr/>
          <a:lstStyle>
            <a:lvl1pPr marL="0" indent="0">
              <a:buNone/>
              <a:defRPr sz="1200"/>
            </a:lvl1pPr>
          </a:lstStyle>
          <a:p>
            <a:pPr lvl="0"/>
            <a:r>
              <a:rPr lang="de-DE"/>
              <a:t>Textmasterformat bearbeiten</a:t>
            </a:r>
          </a:p>
        </p:txBody>
      </p:sp>
      <p:sp>
        <p:nvSpPr>
          <p:cNvPr id="5" name="Date Placeholder 4"/>
          <p:cNvSpPr txBox="1">
            <a:spLocks noGrp="1"/>
          </p:cNvSpPr>
          <p:nvPr>
            <p:ph type="dt" sz="half" idx="7"/>
          </p:nvPr>
        </p:nvSpPr>
        <p:spPr/>
        <p:txBody>
          <a:bodyPr/>
          <a:lstStyle>
            <a:lvl1pPr>
              <a:defRPr/>
            </a:lvl1pPr>
          </a:lstStyle>
          <a:p>
            <a:pPr lvl="0"/>
            <a:fld id="{307B7801-EFDF-47BA-8311-C3103010F5FD}" type="datetime1">
              <a:rPr lang="de-DE"/>
              <a:pPr lvl="0"/>
              <a:t>03.11.2021</a:t>
            </a:fld>
            <a:endParaRPr lang="de-DE"/>
          </a:p>
        </p:txBody>
      </p:sp>
      <p:sp>
        <p:nvSpPr>
          <p:cNvPr id="6" name="Footer Placeholder 5"/>
          <p:cNvSpPr txBox="1">
            <a:spLocks noGrp="1"/>
          </p:cNvSpPr>
          <p:nvPr>
            <p:ph type="ftr" sz="quarter" idx="9"/>
          </p:nvPr>
        </p:nvSpPr>
        <p:spPr/>
        <p:txBody>
          <a:bodyPr/>
          <a:lstStyle>
            <a:lvl1pPr>
              <a:defRPr/>
            </a:lvl1pPr>
          </a:lstStyle>
          <a:p>
            <a:pPr lvl="0"/>
            <a:endParaRPr lang="de-DE"/>
          </a:p>
        </p:txBody>
      </p:sp>
      <p:sp>
        <p:nvSpPr>
          <p:cNvPr id="7" name="Slide Number Placeholder 6"/>
          <p:cNvSpPr txBox="1">
            <a:spLocks noGrp="1"/>
          </p:cNvSpPr>
          <p:nvPr>
            <p:ph type="sldNum" sz="quarter" idx="8"/>
          </p:nvPr>
        </p:nvSpPr>
        <p:spPr/>
        <p:txBody>
          <a:bodyPr/>
          <a:lstStyle>
            <a:lvl1pPr>
              <a:defRPr/>
            </a:lvl1pPr>
          </a:lstStyle>
          <a:p>
            <a:pPr lvl="0"/>
            <a:fld id="{9132BDEA-8CC4-4303-A1A4-C1A496799D5E}" type="slidenum">
              <a:t>‹Nr.›</a:t>
            </a:fld>
            <a:endParaRPr lang="de-DE"/>
          </a:p>
        </p:txBody>
      </p:sp>
    </p:spTree>
    <p:extLst>
      <p:ext uri="{BB962C8B-B14F-4D97-AF65-F5344CB8AC3E}">
        <p14:creationId xmlns:p14="http://schemas.microsoft.com/office/powerpoint/2010/main" val="3189805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471492" y="527407"/>
            <a:ext cx="5915025" cy="1914698"/>
          </a:xfrm>
          <a:prstGeom prst="rect">
            <a:avLst/>
          </a:prstGeom>
          <a:noFill/>
          <a:ln>
            <a:noFill/>
          </a:ln>
        </p:spPr>
        <p:txBody>
          <a:bodyPr vert="horz" wrap="square" lIns="91440" tIns="45720" rIns="91440" bIns="45720" anchor="ctr" anchorCtr="0" compatLnSpc="1">
            <a:normAutofit/>
          </a:bodyPr>
          <a:lstStyle/>
          <a:p>
            <a:pPr lvl="0"/>
            <a:r>
              <a:rPr lang="de-DE"/>
              <a:t>Titelmasterformat durch Klicken bearbeiten</a:t>
            </a:r>
            <a:endParaRPr lang="en-US"/>
          </a:p>
        </p:txBody>
      </p:sp>
      <p:sp>
        <p:nvSpPr>
          <p:cNvPr id="3" name="Text Placeholder 2"/>
          <p:cNvSpPr txBox="1">
            <a:spLocks noGrp="1"/>
          </p:cNvSpPr>
          <p:nvPr>
            <p:ph type="body" idx="1"/>
          </p:nvPr>
        </p:nvSpPr>
        <p:spPr>
          <a:xfrm>
            <a:off x="471492" y="2637010"/>
            <a:ext cx="5915025" cy="6285265"/>
          </a:xfrm>
          <a:prstGeom prst="rect">
            <a:avLst/>
          </a:prstGeom>
          <a:noFill/>
          <a:ln>
            <a:noFill/>
          </a:ln>
        </p:spPr>
        <p:txBody>
          <a:bodyPr vert="horz" wrap="square" lIns="91440" tIns="45720" rIns="91440" bIns="45720" anchor="t" anchorCtr="0" compatLnSpc="1">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txBox="1">
            <a:spLocks noGrp="1"/>
          </p:cNvSpPr>
          <p:nvPr>
            <p:ph type="dt" sz="half" idx="2"/>
          </p:nvPr>
        </p:nvSpPr>
        <p:spPr>
          <a:xfrm>
            <a:off x="471492" y="9181398"/>
            <a:ext cx="1543050" cy="527398"/>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de-DE" sz="900" b="0" i="0" u="none" strike="noStrike" kern="1200" cap="none" spc="0" baseline="0">
                <a:solidFill>
                  <a:srgbClr val="898989"/>
                </a:solidFill>
                <a:uFillTx/>
                <a:latin typeface="Calibri"/>
              </a:defRPr>
            </a:lvl1pPr>
          </a:lstStyle>
          <a:p>
            <a:pPr lvl="0"/>
            <a:fld id="{0C91C847-5579-4DB8-B4FA-41641B834F28}" type="datetime1">
              <a:rPr lang="de-DE"/>
              <a:pPr lvl="0"/>
              <a:t>03.11.2021</a:t>
            </a:fld>
            <a:endParaRPr lang="de-DE"/>
          </a:p>
        </p:txBody>
      </p:sp>
      <p:sp>
        <p:nvSpPr>
          <p:cNvPr id="5" name="Footer Placeholder 4"/>
          <p:cNvSpPr txBox="1">
            <a:spLocks noGrp="1"/>
          </p:cNvSpPr>
          <p:nvPr>
            <p:ph type="ftr" sz="quarter" idx="3"/>
          </p:nvPr>
        </p:nvSpPr>
        <p:spPr>
          <a:xfrm>
            <a:off x="2271717" y="9181398"/>
            <a:ext cx="2314574" cy="527398"/>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de-DE" sz="900" b="0" i="0" u="none" strike="noStrike" kern="1200" cap="none" spc="0" baseline="0">
                <a:solidFill>
                  <a:srgbClr val="898989"/>
                </a:solidFill>
                <a:uFillTx/>
                <a:latin typeface="Calibri"/>
              </a:defRPr>
            </a:lvl1pPr>
          </a:lstStyle>
          <a:p>
            <a:pPr lvl="0"/>
            <a:endParaRPr lang="de-DE"/>
          </a:p>
        </p:txBody>
      </p:sp>
      <p:sp>
        <p:nvSpPr>
          <p:cNvPr id="6" name="Slide Number Placeholder 5"/>
          <p:cNvSpPr txBox="1">
            <a:spLocks noGrp="1"/>
          </p:cNvSpPr>
          <p:nvPr>
            <p:ph type="sldNum" sz="quarter" idx="4"/>
          </p:nvPr>
        </p:nvSpPr>
        <p:spPr>
          <a:xfrm>
            <a:off x="4843467" y="9181398"/>
            <a:ext cx="1543050" cy="527398"/>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de-DE" sz="900" b="0" i="0" u="none" strike="noStrike" kern="1200" cap="none" spc="0" baseline="0">
                <a:solidFill>
                  <a:srgbClr val="898989"/>
                </a:solidFill>
                <a:uFillTx/>
                <a:latin typeface="Calibri"/>
              </a:defRPr>
            </a:lvl1pPr>
          </a:lstStyle>
          <a:p>
            <a:pPr lvl="0"/>
            <a:fld id="{38959A0B-863D-4BEE-8664-18BF098ADED5}" type="slidenum">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685800" rtl="0" fontAlgn="auto" hangingPunct="1">
        <a:lnSpc>
          <a:spcPct val="90000"/>
        </a:lnSpc>
        <a:spcBef>
          <a:spcPts val="0"/>
        </a:spcBef>
        <a:spcAft>
          <a:spcPts val="0"/>
        </a:spcAft>
        <a:buNone/>
        <a:tabLst/>
        <a:defRPr lang="de-DE" sz="3300" b="0" i="0" u="none" strike="noStrike" kern="1200" cap="none" spc="0" baseline="0">
          <a:solidFill>
            <a:srgbClr val="000000"/>
          </a:solidFill>
          <a:uFillTx/>
          <a:latin typeface="Calibri Light"/>
        </a:defRPr>
      </a:lvl1pPr>
    </p:titleStyle>
    <p:bodyStyle>
      <a:lvl1pPr marL="171450" marR="0" lvl="0" indent="-171450" algn="l" defTabSz="685800" rtl="0" fontAlgn="auto" hangingPunct="1">
        <a:lnSpc>
          <a:spcPct val="90000"/>
        </a:lnSpc>
        <a:spcBef>
          <a:spcPts val="750"/>
        </a:spcBef>
        <a:spcAft>
          <a:spcPts val="0"/>
        </a:spcAft>
        <a:buSzPct val="100000"/>
        <a:buFont typeface="Arial" pitchFamily="34"/>
        <a:buChar char="•"/>
        <a:tabLst/>
        <a:defRPr lang="de-DE" sz="2100" b="0" i="0" u="none" strike="noStrike" kern="1200" cap="none" spc="0" baseline="0">
          <a:solidFill>
            <a:srgbClr val="000000"/>
          </a:solidFill>
          <a:uFillTx/>
          <a:latin typeface="Calibri"/>
        </a:defRPr>
      </a:lvl1pPr>
      <a:lvl2pPr marL="514350" marR="0" lvl="1" indent="-171450" algn="l" defTabSz="685800" rtl="0" fontAlgn="auto" hangingPunct="1">
        <a:lnSpc>
          <a:spcPct val="90000"/>
        </a:lnSpc>
        <a:spcBef>
          <a:spcPts val="375"/>
        </a:spcBef>
        <a:spcAft>
          <a:spcPts val="0"/>
        </a:spcAft>
        <a:buSzPct val="100000"/>
        <a:buFont typeface="Arial" pitchFamily="34"/>
        <a:buChar char="•"/>
        <a:tabLst/>
        <a:defRPr lang="de-DE" sz="1800" b="0" i="0" u="none" strike="noStrike" kern="1200" cap="none" spc="0" baseline="0">
          <a:solidFill>
            <a:srgbClr val="000000"/>
          </a:solidFill>
          <a:uFillTx/>
          <a:latin typeface="Calibri"/>
        </a:defRPr>
      </a:lvl2pPr>
      <a:lvl3pPr marL="857250" marR="0" lvl="2" indent="-171450" algn="l" defTabSz="685800" rtl="0" fontAlgn="auto" hangingPunct="1">
        <a:lnSpc>
          <a:spcPct val="90000"/>
        </a:lnSpc>
        <a:spcBef>
          <a:spcPts val="375"/>
        </a:spcBef>
        <a:spcAft>
          <a:spcPts val="0"/>
        </a:spcAft>
        <a:buSzPct val="100000"/>
        <a:buFont typeface="Arial" pitchFamily="34"/>
        <a:buChar char="•"/>
        <a:tabLst/>
        <a:defRPr lang="de-DE" sz="1500" b="0" i="0" u="none" strike="noStrike" kern="1200" cap="none" spc="0" baseline="0">
          <a:solidFill>
            <a:srgbClr val="000000"/>
          </a:solidFill>
          <a:uFillTx/>
          <a:latin typeface="Calibri"/>
        </a:defRPr>
      </a:lvl3pPr>
      <a:lvl4pPr marL="1200150" marR="0" lvl="3" indent="-171450" algn="l" defTabSz="685800" rtl="0" fontAlgn="auto" hangingPunct="1">
        <a:lnSpc>
          <a:spcPct val="90000"/>
        </a:lnSpc>
        <a:spcBef>
          <a:spcPts val="375"/>
        </a:spcBef>
        <a:spcAft>
          <a:spcPts val="0"/>
        </a:spcAft>
        <a:buSzPct val="100000"/>
        <a:buFont typeface="Arial" pitchFamily="34"/>
        <a:buChar char="•"/>
        <a:tabLst/>
        <a:defRPr lang="de-DE" sz="1350" b="0" i="0" u="none" strike="noStrike" kern="1200" cap="none" spc="0" baseline="0">
          <a:solidFill>
            <a:srgbClr val="000000"/>
          </a:solidFill>
          <a:uFillTx/>
          <a:latin typeface="Calibri"/>
        </a:defRPr>
      </a:lvl4pPr>
      <a:lvl5pPr marL="1543050" marR="0" lvl="4" indent="-171450" algn="l" defTabSz="685800" rtl="0" fontAlgn="auto" hangingPunct="1">
        <a:lnSpc>
          <a:spcPct val="90000"/>
        </a:lnSpc>
        <a:spcBef>
          <a:spcPts val="375"/>
        </a:spcBef>
        <a:spcAft>
          <a:spcPts val="0"/>
        </a:spcAft>
        <a:buSzPct val="100000"/>
        <a:buFont typeface="Arial" pitchFamily="34"/>
        <a:buChar char="•"/>
        <a:tabLst/>
        <a:defRPr lang="de-DE" sz="135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pic>
        <p:nvPicPr>
          <p:cNvPr id="2" name="Grafik 10"/>
          <p:cNvPicPr>
            <a:picLocks noChangeAspect="1"/>
          </p:cNvPicPr>
          <p:nvPr/>
        </p:nvPicPr>
        <p:blipFill>
          <a:blip r:embed="rId2"/>
          <a:stretch>
            <a:fillRect/>
          </a:stretch>
        </p:blipFill>
        <p:spPr>
          <a:xfrm>
            <a:off x="3849175" y="4501792"/>
            <a:ext cx="2597782" cy="1189981"/>
          </a:xfrm>
          <a:prstGeom prst="rect">
            <a:avLst/>
          </a:prstGeom>
          <a:noFill/>
          <a:ln cap="flat">
            <a:noFill/>
          </a:ln>
        </p:spPr>
      </p:pic>
      <p:sp>
        <p:nvSpPr>
          <p:cNvPr id="3" name="Rechteck 8"/>
          <p:cNvSpPr/>
          <p:nvPr/>
        </p:nvSpPr>
        <p:spPr>
          <a:xfrm>
            <a:off x="353571" y="613228"/>
            <a:ext cx="6093397" cy="3795912"/>
          </a:xfrm>
          <a:prstGeom prst="rect">
            <a:avLst/>
          </a:prstGeom>
          <a:noFill/>
          <a:ln cap="flat">
            <a:noFill/>
            <a:prstDash val="solid"/>
          </a:ln>
        </p:spPr>
        <p:txBody>
          <a:bodyPr vert="horz" wrap="square" lIns="91440" tIns="45720" rIns="91440" bIns="45720" anchor="t" anchorCtr="0" compatLnSpc="1">
            <a:spAutoFit/>
          </a:bodyPr>
          <a:lstStyle/>
          <a:p>
            <a:pPr marL="0" marR="0" lvl="0" indent="0" algn="just" defTabSz="914400" rtl="0" fontAlgn="auto" hangingPunct="1">
              <a:lnSpc>
                <a:spcPct val="100000"/>
              </a:lnSpc>
              <a:spcBef>
                <a:spcPts val="600"/>
              </a:spcBef>
              <a:buNone/>
              <a:tabLst/>
              <a:defRPr sz="1800" b="0" i="0" u="none" strike="noStrike" kern="0" cap="none" spc="0" baseline="0">
                <a:solidFill>
                  <a:srgbClr val="000000"/>
                </a:solidFill>
                <a:uFillTx/>
              </a:defRPr>
            </a:pPr>
            <a:r>
              <a:rPr lang="de-DE" sz="1400" b="1" i="0" u="none" strike="noStrike" kern="1200" cap="none" spc="0" baseline="0" dirty="0">
                <a:solidFill>
                  <a:srgbClr val="000000"/>
                </a:solidFill>
                <a:uFillTx/>
                <a:latin typeface="Calibri" pitchFamily="34"/>
                <a:ea typeface="Calibri" pitchFamily="34"/>
              </a:rPr>
              <a:t>Den Kirchenraum neu erfahren …</a:t>
            </a:r>
            <a:endParaRPr lang="de-DE" sz="1400" b="0" i="0" u="none" strike="noStrike" kern="1200" cap="none" spc="0" baseline="0" dirty="0">
              <a:solidFill>
                <a:srgbClr val="000000"/>
              </a:solidFill>
              <a:uFillTx/>
              <a:latin typeface="Calibri" pitchFamily="34"/>
              <a:ea typeface="Calibri" pitchFamily="34"/>
            </a:endParaRPr>
          </a:p>
          <a:p>
            <a:pPr marL="0" marR="0" lvl="0" indent="0" algn="just" defTabSz="914400" rtl="0" fontAlgn="auto" hangingPunct="1">
              <a:lnSpc>
                <a:spcPct val="100000"/>
              </a:lnSpc>
              <a:spcBef>
                <a:spcPts val="600"/>
              </a:spcBef>
              <a:buNone/>
              <a:tabLst/>
              <a:defRPr sz="1800" b="0" i="0" u="none" strike="noStrike" kern="0" cap="none" spc="0" baseline="0">
                <a:solidFill>
                  <a:srgbClr val="000000"/>
                </a:solidFill>
                <a:uFillTx/>
              </a:defRPr>
            </a:pPr>
            <a:r>
              <a:rPr lang="de-DE" sz="1400" b="0" i="0" u="none" strike="noStrike" kern="1200" cap="none" spc="0" baseline="0" dirty="0">
                <a:solidFill>
                  <a:srgbClr val="000000"/>
                </a:solidFill>
                <a:uFillTx/>
                <a:latin typeface="Calibri" pitchFamily="34"/>
                <a:ea typeface="Calibri" pitchFamily="34"/>
              </a:rPr>
              <a:t>Unter diesem Motto hatten wir in einer Gruppe aus Mitgliedern der Gemeinde und mit Unterstützung des Seelsorgeteams, des Pfarrgemeinderates und des Kirchenvorstands eine besondere Aktion geplant. Wir wollten – zunächst probeweise – die Bänke im Mittelschiff der Kirche herausräumen und durch Stühle ersetzen, um im Sinne des Wortes Raum für Neues zu schaffen. </a:t>
            </a:r>
          </a:p>
          <a:p>
            <a:pPr marL="0" marR="0" lvl="0" indent="0" algn="just" defTabSz="914400" rtl="0" fontAlgn="auto" hangingPunct="1">
              <a:lnSpc>
                <a:spcPct val="100000"/>
              </a:lnSpc>
              <a:spcBef>
                <a:spcPts val="600"/>
              </a:spcBef>
              <a:buNone/>
              <a:tabLst/>
              <a:defRPr sz="1800" b="0" i="0" u="none" strike="noStrike" kern="0" cap="none" spc="0" baseline="0">
                <a:solidFill>
                  <a:srgbClr val="000000"/>
                </a:solidFill>
                <a:uFillTx/>
              </a:defRPr>
            </a:pPr>
            <a:r>
              <a:rPr lang="de-DE" sz="1400" b="0" i="0" u="none" strike="noStrike" kern="1200" cap="none" spc="0" baseline="0" dirty="0">
                <a:solidFill>
                  <a:srgbClr val="000000"/>
                </a:solidFill>
                <a:uFillTx/>
                <a:latin typeface="Calibri" pitchFamily="34"/>
                <a:ea typeface="Calibri" pitchFamily="34"/>
              </a:rPr>
              <a:t>Wir hatten die Gemeinde eingeladen, sich unsere Kirche mit viel Platz und Gestaltungsfreiheit im Inneren vorzustellen, einen großen, offenen Raum, der Freiheit gibt, Gottesdienste unter Wahrung des Abstandsgebot würdig zu feiern, Andachten in einem Kreis sitzend zu gestalten, </a:t>
            </a:r>
            <a:r>
              <a:rPr lang="de-DE" sz="1400" b="0" i="0" u="none" strike="noStrike" kern="1200" cap="none" spc="0" baseline="0" dirty="0" err="1">
                <a:solidFill>
                  <a:srgbClr val="000000"/>
                </a:solidFill>
                <a:uFillTx/>
                <a:latin typeface="Calibri" pitchFamily="34"/>
                <a:ea typeface="Calibri" pitchFamily="34"/>
              </a:rPr>
              <a:t>Wochentagsgottesdienste</a:t>
            </a:r>
            <a:r>
              <a:rPr lang="de-DE" sz="1400" b="0" i="0" u="none" strike="noStrike" kern="1200" cap="none" spc="0" baseline="0" dirty="0">
                <a:solidFill>
                  <a:srgbClr val="000000"/>
                </a:solidFill>
                <a:uFillTx/>
                <a:latin typeface="Calibri" pitchFamily="34"/>
                <a:ea typeface="Calibri" pitchFamily="34"/>
              </a:rPr>
              <a:t> mit nur wenigen Teilnehmenden als Tischgemeinschaft zu erfahren, Familien-gottesdienste kindgerecht(er) zu feiern oder die Kirche mit neuen Möglichkeiten der spirituellen Erfahrung zu erleben: nur mit Kerzen oder bunt mit Lichtstrahlern erhellt, mit Kunst oder Büchern gestaltet. Wir wollten unsere Kirche zu einer Begegnungsstätte auch für die Menschen machen, die aus ganz verschiedenen Gründen eine Kirche schon lange nicht mehr betreten haben. </a:t>
            </a:r>
          </a:p>
        </p:txBody>
      </p:sp>
      <p:sp>
        <p:nvSpPr>
          <p:cNvPr id="4" name="Textfeld 9"/>
          <p:cNvSpPr txBox="1"/>
          <p:nvPr/>
        </p:nvSpPr>
        <p:spPr>
          <a:xfrm rot="495723">
            <a:off x="4027712" y="202420"/>
            <a:ext cx="2389628" cy="584777"/>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600" b="1" i="0" u="none" strike="noStrike" kern="1200" cap="none" spc="0" baseline="0">
                <a:solidFill>
                  <a:srgbClr val="000000"/>
                </a:solidFill>
                <a:uFillTx/>
                <a:latin typeface="Calibri"/>
              </a:rPr>
              <a:t>Aktion muss noch einmal verschoben werden!</a:t>
            </a:r>
          </a:p>
        </p:txBody>
      </p:sp>
      <p:sp>
        <p:nvSpPr>
          <p:cNvPr id="5" name="Rechteck 13"/>
          <p:cNvSpPr/>
          <p:nvPr/>
        </p:nvSpPr>
        <p:spPr>
          <a:xfrm>
            <a:off x="353571" y="4522220"/>
            <a:ext cx="3364992" cy="1169554"/>
          </a:xfrm>
          <a:prstGeom prst="rect">
            <a:avLst/>
          </a:prstGeom>
          <a:noFill/>
          <a:ln cap="flat">
            <a:noFill/>
            <a:prstDash val="solid"/>
          </a:ln>
        </p:spPr>
        <p:txBody>
          <a:bodyPr vert="horz" wrap="square" lIns="91440" tIns="45720" rIns="91440" bIns="45720" anchor="t" anchorCtr="0" compatLnSpc="1">
            <a:spAutoFit/>
          </a:bodyPr>
          <a:lstStyle/>
          <a:p>
            <a:pPr marL="0" marR="0" lvl="0" indent="0" algn="just" defTabSz="914400" rtl="0" fontAlgn="auto" hangingPunct="1">
              <a:lnSpc>
                <a:spcPct val="100000"/>
              </a:lnSpc>
              <a:spcBef>
                <a:spcPts val="600"/>
              </a:spcBef>
              <a:buNone/>
              <a:tabLst/>
              <a:defRPr sz="1800" b="0" i="0" u="none" strike="noStrike" kern="0" cap="none" spc="0" baseline="0">
                <a:solidFill>
                  <a:srgbClr val="000000"/>
                </a:solidFill>
                <a:uFillTx/>
              </a:defRPr>
            </a:pPr>
            <a:r>
              <a:rPr lang="de-DE" sz="1400" b="0" i="0" u="none" strike="noStrike" kern="1200" cap="none" spc="0" baseline="0">
                <a:solidFill>
                  <a:srgbClr val="000000"/>
                </a:solidFill>
                <a:uFillTx/>
                <a:latin typeface="Calibri" pitchFamily="34"/>
                <a:ea typeface="Calibri" pitchFamily="34"/>
              </a:rPr>
              <a:t>Interessant, aber vielleicht gar nicht so bekannt: In der kurz vor dem Hochwasser gerade frisch renovierten Krypta war dieses Konzept übrigens gerade frisch umgesetzt worden (siehe Bild).</a:t>
            </a:r>
          </a:p>
        </p:txBody>
      </p:sp>
      <p:sp>
        <p:nvSpPr>
          <p:cNvPr id="6" name="Rechteck 14"/>
          <p:cNvSpPr/>
          <p:nvPr/>
        </p:nvSpPr>
        <p:spPr>
          <a:xfrm>
            <a:off x="353571" y="5817732"/>
            <a:ext cx="6093397" cy="3770263"/>
          </a:xfrm>
          <a:prstGeom prst="rect">
            <a:avLst/>
          </a:prstGeom>
          <a:noFill/>
          <a:ln cap="flat">
            <a:noFill/>
            <a:prstDash val="solid"/>
          </a:ln>
        </p:spPr>
        <p:txBody>
          <a:bodyPr vert="horz" wrap="square" lIns="91440" tIns="45720" rIns="91440" bIns="45720" anchor="t" anchorCtr="0" compatLnSpc="1">
            <a:spAutoFit/>
          </a:bodyPr>
          <a:lstStyle/>
          <a:p>
            <a:pPr marL="0" marR="0" lvl="0" indent="0" algn="just" defTabSz="914400" rtl="0" fontAlgn="auto" hangingPunct="1">
              <a:lnSpc>
                <a:spcPct val="100000"/>
              </a:lnSpc>
              <a:spcBef>
                <a:spcPts val="600"/>
              </a:spcBef>
              <a:buNone/>
              <a:tabLst/>
              <a:defRPr sz="1800" b="0" i="0" u="none" strike="noStrike" kern="0" cap="none" spc="0" baseline="0">
                <a:solidFill>
                  <a:srgbClr val="000000"/>
                </a:solidFill>
                <a:uFillTx/>
              </a:defRPr>
            </a:pPr>
            <a:r>
              <a:rPr lang="de-DE" sz="1400" b="0" i="0" u="none" strike="noStrike" kern="1200" cap="none" spc="0" baseline="0" dirty="0">
                <a:solidFill>
                  <a:srgbClr val="000000"/>
                </a:solidFill>
                <a:uFillTx/>
                <a:latin typeface="Calibri" pitchFamily="34"/>
                <a:ea typeface="Calibri" pitchFamily="34"/>
              </a:rPr>
              <a:t>Lange und immer wieder haben wir versucht, trotz der Hochwasserschäden eine Lösung zu finden, um unser mit viel Herzblut geplantes Projekt noch in diesem Jahr realisieren zu können. Doch leider ist das geplante Lager für die Kirchenbänke von der Überschwemmung noch doch so sehr beschädigt, dass wir die Bänke dort in diesem Jahr nicht mehr unterbringen können. Auch andere Alternativen, die intensiv geprüft wurden, lassen sich kurzfristig nicht realisieren. </a:t>
            </a:r>
          </a:p>
          <a:p>
            <a:pPr marL="0" marR="0" lvl="0" indent="0" algn="just" defTabSz="914400" rtl="0" fontAlgn="auto" hangingPunct="1">
              <a:lnSpc>
                <a:spcPct val="100000"/>
              </a:lnSpc>
              <a:spcBef>
                <a:spcPts val="600"/>
              </a:spcBef>
              <a:buNone/>
              <a:tabLst/>
              <a:defRPr sz="1800" b="0" i="0" u="none" strike="noStrike" kern="0" cap="none" spc="0" baseline="0">
                <a:solidFill>
                  <a:srgbClr val="000000"/>
                </a:solidFill>
                <a:uFillTx/>
              </a:defRPr>
            </a:pPr>
            <a:r>
              <a:rPr lang="de-DE" sz="1400" b="0" i="0" u="none" strike="noStrike" kern="1200" cap="none" spc="0" baseline="0" dirty="0">
                <a:solidFill>
                  <a:srgbClr val="000000"/>
                </a:solidFill>
                <a:uFillTx/>
                <a:latin typeface="Calibri" pitchFamily="34"/>
                <a:ea typeface="Calibri" pitchFamily="34"/>
              </a:rPr>
              <a:t>Schweren Herzens müssen wir aus diesem Grund unser Projekt nun ein weiteres Mal verschieben, mindestens bis zum Frühjahr des nächsten Jahres. Wir lassen uns davon jedoch nicht entmutigen und halten daran fest. Sobald wir eine geeignete Einlagerungsmöglichkeit für die Bänke gefunden haben, werden wir einen neuen Termin für die Aktion bekanntgeben. </a:t>
            </a:r>
          </a:p>
          <a:p>
            <a:pPr marL="0" marR="0" lvl="0" indent="0" algn="just" defTabSz="914400" rtl="0" fontAlgn="auto" hangingPunct="1">
              <a:lnSpc>
                <a:spcPct val="100000"/>
              </a:lnSpc>
              <a:spcBef>
                <a:spcPts val="600"/>
              </a:spcBef>
              <a:buNone/>
              <a:tabLst/>
              <a:defRPr sz="1800" b="0" i="0" u="none" strike="noStrike" kern="0" cap="none" spc="0" baseline="0">
                <a:solidFill>
                  <a:srgbClr val="000000"/>
                </a:solidFill>
                <a:uFillTx/>
              </a:defRPr>
            </a:pPr>
            <a:r>
              <a:rPr lang="de-DE" sz="1400" b="0" i="0" u="none" strike="noStrike" kern="1200" cap="none" spc="0" baseline="0" dirty="0">
                <a:solidFill>
                  <a:srgbClr val="000000"/>
                </a:solidFill>
                <a:uFillTx/>
                <a:latin typeface="Calibri" pitchFamily="34"/>
                <a:ea typeface="Calibri" pitchFamily="34"/>
              </a:rPr>
              <a:t>Lassen Sie uns gemeinsam daran arbeiten, dass aus dem "Aufgeschoben" kein "Aufgehoben" wird. Und lassen Sie uns weiterhin neugierig und offen dafür sein, den Kirchenraum neu zu erfahren.</a:t>
            </a:r>
          </a:p>
          <a:p>
            <a:pPr marL="0" marR="0" lvl="0" indent="0" algn="l" defTabSz="914400" rtl="0" fontAlgn="auto" hangingPunct="1">
              <a:lnSpc>
                <a:spcPct val="100000"/>
              </a:lnSpc>
              <a:spcBef>
                <a:spcPts val="600"/>
              </a:spcBef>
              <a:buNone/>
              <a:tabLst/>
              <a:defRPr sz="1800" b="0" i="0" u="none" strike="noStrike" kern="0" cap="none" spc="0" baseline="0">
                <a:solidFill>
                  <a:srgbClr val="000000"/>
                </a:solidFill>
                <a:uFillTx/>
              </a:defRPr>
            </a:pPr>
            <a:r>
              <a:rPr lang="de-DE" sz="1400" b="0" i="0" u="none" strike="noStrike" kern="1200" cap="none" spc="0" baseline="0" dirty="0">
                <a:solidFill>
                  <a:srgbClr val="000000"/>
                </a:solidFill>
                <a:uFillTx/>
                <a:latin typeface="Calibri" pitchFamily="34"/>
                <a:ea typeface="Calibri" pitchFamily="34"/>
              </a:rPr>
              <a:t>Für die Projektgruppe</a:t>
            </a:r>
            <a:br>
              <a:rPr lang="de-DE" sz="1400" b="0" i="0" u="none" strike="noStrike" kern="1200" cap="none" spc="0" baseline="0" dirty="0">
                <a:solidFill>
                  <a:srgbClr val="000000"/>
                </a:solidFill>
                <a:uFillTx/>
                <a:latin typeface="Calibri" pitchFamily="34"/>
                <a:ea typeface="Calibri" pitchFamily="34"/>
              </a:rPr>
            </a:br>
            <a:r>
              <a:rPr lang="de-DE" sz="1400" b="0" i="1" u="none" strike="noStrike" kern="1200" cap="none" spc="0" baseline="0" dirty="0">
                <a:solidFill>
                  <a:srgbClr val="000000"/>
                </a:solidFill>
                <a:uFillTx/>
                <a:latin typeface="Calibri" pitchFamily="34"/>
                <a:ea typeface="Calibri" pitchFamily="34"/>
              </a:rPr>
              <a:t>Roland Keil</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Office%20Theme</Template>
  <TotalTime>0</TotalTime>
  <Words>391</Words>
  <Application>Microsoft Office PowerPoint</Application>
  <PresentationFormat>A4-Papier (210 x 297 mm)</PresentationFormat>
  <Paragraphs>9</Paragraphs>
  <Slides>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Arial</vt:lpstr>
      <vt:lpstr>Calibri</vt:lpstr>
      <vt:lpstr>Calibri Light</vt:lpstr>
      <vt:lpstr>Office Theme</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Roland Keil</dc:creator>
  <cp:lastModifiedBy>Susanne Polak</cp:lastModifiedBy>
  <cp:revision>3</cp:revision>
  <cp:lastPrinted>2021-11-03T07:22:23Z</cp:lastPrinted>
  <dcterms:created xsi:type="dcterms:W3CDTF">2021-11-02T21:27:51Z</dcterms:created>
  <dcterms:modified xsi:type="dcterms:W3CDTF">2021-11-03T07:28:05Z</dcterms:modified>
</cp:coreProperties>
</file>